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8752" y="-263239"/>
            <a:ext cx="9355282" cy="2590027"/>
          </a:xfrm>
        </p:spPr>
        <p:txBody>
          <a:bodyPr/>
          <a:lstStyle/>
          <a:p>
            <a:r>
              <a:rPr lang="en-US" sz="8800" b="1" dirty="0" smtClean="0">
                <a:ln w="12700">
                  <a:solidFill>
                    <a:schemeClr val="bg1"/>
                  </a:solidFill>
                </a:ln>
              </a:rPr>
              <a:t>LA CLOCHETTE</a:t>
            </a:r>
            <a:endParaRPr lang="en-US" sz="88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8587" y="1419314"/>
            <a:ext cx="9595612" cy="457201"/>
          </a:xfrm>
        </p:spPr>
        <p:txBody>
          <a:bodyPr>
            <a:noAutofit/>
          </a:bodyPr>
          <a:lstStyle/>
          <a:p>
            <a:r>
              <a:rPr lang="fr-FR" sz="3200" b="1" u="sng" dirty="0" smtClean="0">
                <a:ln w="3175">
                  <a:solidFill>
                    <a:srgbClr val="198132"/>
                  </a:solidFill>
                </a:ln>
              </a:rPr>
              <a:t>METTEZ EN ORDRE!</a:t>
            </a:r>
            <a:endParaRPr lang="fr-FR" sz="3200" b="1" u="sng" dirty="0" smtClean="0">
              <a:ln w="3175">
                <a:solidFill>
                  <a:srgbClr val="198132"/>
                </a:solidFill>
              </a:ln>
            </a:endParaRP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Le boucher </a:t>
            </a:r>
            <a:r>
              <a:rPr lang="fr-FR" sz="2800" dirty="0" smtClean="0"/>
              <a:t>a tué </a:t>
            </a:r>
            <a:r>
              <a:rPr lang="fr-FR" sz="2800" dirty="0"/>
              <a:t>les trois enfants.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Sept ans plus tard, Saint Nicolas </a:t>
            </a:r>
            <a:r>
              <a:rPr lang="fr-FR" sz="2800" dirty="0" smtClean="0"/>
              <a:t>est arrivé </a:t>
            </a:r>
            <a:r>
              <a:rPr lang="fr-FR" sz="2800" dirty="0"/>
              <a:t>chez le boucher.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 smtClean="0"/>
              <a:t>Trois </a:t>
            </a:r>
            <a:r>
              <a:rPr lang="fr-FR" sz="2800" dirty="0"/>
              <a:t>enfants </a:t>
            </a:r>
            <a:r>
              <a:rPr lang="fr-FR" sz="2800" dirty="0" smtClean="0"/>
              <a:t>sont allés </a:t>
            </a:r>
            <a:r>
              <a:rPr lang="fr-FR" sz="2800" dirty="0"/>
              <a:t>à la maison </a:t>
            </a:r>
            <a:r>
              <a:rPr lang="fr-FR" sz="2800" dirty="0" smtClean="0"/>
              <a:t>d’un </a:t>
            </a:r>
            <a:r>
              <a:rPr lang="fr-FR" sz="2800" dirty="0"/>
              <a:t>boucher.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Ils </a:t>
            </a:r>
            <a:r>
              <a:rPr lang="fr-FR" sz="2800" dirty="0" smtClean="0"/>
              <a:t>on frappé </a:t>
            </a:r>
            <a:r>
              <a:rPr lang="fr-FR" sz="2800" dirty="0"/>
              <a:t>à la porte et le boucher </a:t>
            </a:r>
            <a:r>
              <a:rPr lang="fr-FR" sz="2800" dirty="0" smtClean="0"/>
              <a:t>la ouverte.</a:t>
            </a:r>
            <a:endParaRPr lang="fr-FR" sz="2800" dirty="0"/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 smtClean="0"/>
              <a:t>Le </a:t>
            </a:r>
            <a:r>
              <a:rPr lang="fr-FR" sz="2800" dirty="0"/>
              <a:t>boucher </a:t>
            </a:r>
            <a:r>
              <a:rPr lang="fr-FR" sz="2800" dirty="0" smtClean="0"/>
              <a:t>a été </a:t>
            </a:r>
            <a:r>
              <a:rPr lang="fr-FR" sz="2800" dirty="0"/>
              <a:t>effrayé et il </a:t>
            </a:r>
            <a:r>
              <a:rPr lang="fr-FR" sz="2800" dirty="0" smtClean="0"/>
              <a:t>est parti </a:t>
            </a:r>
            <a:r>
              <a:rPr lang="fr-FR" sz="2800" dirty="0"/>
              <a:t>vite!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 smtClean="0"/>
              <a:t>Le boucher a dit, « Entrez, entrez, les enfants! »</a:t>
            </a:r>
          </a:p>
          <a:p>
            <a:pPr marL="514350" indent="-514350">
              <a:buAutoNum type="alphaU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2631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8752" y="-263239"/>
            <a:ext cx="9355282" cy="2590027"/>
          </a:xfrm>
        </p:spPr>
        <p:txBody>
          <a:bodyPr/>
          <a:lstStyle/>
          <a:p>
            <a:r>
              <a:rPr lang="en-US" sz="8800" b="1" dirty="0" smtClean="0">
                <a:ln w="12700">
                  <a:solidFill>
                    <a:schemeClr val="bg1"/>
                  </a:solidFill>
                </a:ln>
              </a:rPr>
              <a:t>LA CLOCHETTE</a:t>
            </a:r>
            <a:endParaRPr lang="en-US" sz="88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3" y="1433168"/>
            <a:ext cx="9485561" cy="457201"/>
          </a:xfrm>
        </p:spPr>
        <p:txBody>
          <a:bodyPr>
            <a:noAutofit/>
          </a:bodyPr>
          <a:lstStyle/>
          <a:p>
            <a:r>
              <a:rPr lang="fr-FR" sz="3200" b="1" u="sng" dirty="0" smtClean="0">
                <a:ln w="3175">
                  <a:solidFill>
                    <a:srgbClr val="198132"/>
                  </a:solidFill>
                </a:ln>
              </a:rPr>
              <a:t>METTEZ EN ORDRE!</a:t>
            </a:r>
            <a:endParaRPr lang="fr-FR" sz="3200" b="1" u="sng" dirty="0" smtClean="0">
              <a:ln w="3175">
                <a:solidFill>
                  <a:srgbClr val="198132"/>
                </a:solidFill>
              </a:ln>
            </a:endParaRP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Trois enfants </a:t>
            </a:r>
            <a:r>
              <a:rPr lang="fr-FR" sz="2800" dirty="0" smtClean="0"/>
              <a:t>sont allés </a:t>
            </a:r>
            <a:r>
              <a:rPr lang="fr-FR" sz="2800" dirty="0"/>
              <a:t>à la maison </a:t>
            </a:r>
            <a:r>
              <a:rPr lang="fr-FR" sz="2800" dirty="0" smtClean="0"/>
              <a:t>d’un </a:t>
            </a:r>
            <a:r>
              <a:rPr lang="fr-FR" sz="2800" dirty="0"/>
              <a:t>boucher.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Ils </a:t>
            </a:r>
            <a:r>
              <a:rPr lang="fr-FR" sz="2800" dirty="0" smtClean="0"/>
              <a:t>ont frappé </a:t>
            </a:r>
            <a:r>
              <a:rPr lang="fr-FR" sz="2800" dirty="0"/>
              <a:t>à la porte et le boucher </a:t>
            </a:r>
            <a:r>
              <a:rPr lang="fr-FR" sz="2800" dirty="0" smtClean="0"/>
              <a:t>l’a ouverte.</a:t>
            </a:r>
            <a:endParaRPr lang="fr-FR" sz="2800" dirty="0"/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Le boucher </a:t>
            </a:r>
            <a:r>
              <a:rPr lang="fr-FR" sz="2800" dirty="0" smtClean="0"/>
              <a:t>a dit</a:t>
            </a:r>
            <a:r>
              <a:rPr lang="fr-FR" sz="2800" dirty="0"/>
              <a:t>, « Entrez, entrez, les enfants! »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 smtClean="0"/>
              <a:t>Le </a:t>
            </a:r>
            <a:r>
              <a:rPr lang="fr-FR" sz="2800" dirty="0"/>
              <a:t>boucher </a:t>
            </a:r>
            <a:r>
              <a:rPr lang="fr-FR" sz="2800" dirty="0" smtClean="0"/>
              <a:t>a tué </a:t>
            </a:r>
            <a:r>
              <a:rPr lang="fr-FR" sz="2800" dirty="0"/>
              <a:t>les trois enfants.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/>
              <a:t>Sept ans plus tard, Saint Nicolas </a:t>
            </a:r>
            <a:r>
              <a:rPr lang="fr-FR" sz="2800" dirty="0" smtClean="0"/>
              <a:t>est arrivé </a:t>
            </a:r>
            <a:r>
              <a:rPr lang="fr-FR" sz="2800" dirty="0"/>
              <a:t>chez le boucher.</a:t>
            </a:r>
          </a:p>
          <a:p>
            <a:pPr marL="514350" indent="-514350">
              <a:lnSpc>
                <a:spcPts val="4500"/>
              </a:lnSpc>
              <a:buFont typeface="+mj-lt"/>
              <a:buAutoNum type="alphaUcPeriod"/>
            </a:pPr>
            <a:r>
              <a:rPr lang="fr-FR" sz="2800" dirty="0" smtClean="0"/>
              <a:t>Le </a:t>
            </a:r>
            <a:r>
              <a:rPr lang="fr-FR" sz="2800" dirty="0"/>
              <a:t>boucher </a:t>
            </a:r>
            <a:r>
              <a:rPr lang="fr-FR" sz="2800" dirty="0" smtClean="0"/>
              <a:t>a été </a:t>
            </a:r>
            <a:r>
              <a:rPr lang="fr-FR" sz="2800" dirty="0"/>
              <a:t>effrayé et il </a:t>
            </a:r>
            <a:r>
              <a:rPr lang="fr-FR" sz="2800" dirty="0" smtClean="0"/>
              <a:t>est parti </a:t>
            </a:r>
            <a:r>
              <a:rPr lang="fr-FR" sz="2800" dirty="0"/>
              <a:t>vite!</a:t>
            </a:r>
          </a:p>
          <a:p>
            <a:pPr marL="514350" indent="-514350">
              <a:buAutoNum type="alphaU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8644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3" y="1433168"/>
            <a:ext cx="9485561" cy="457201"/>
          </a:xfrm>
        </p:spPr>
        <p:txBody>
          <a:bodyPr>
            <a:noAutofit/>
          </a:bodyPr>
          <a:lstStyle/>
          <a:p>
            <a:r>
              <a:rPr lang="fr-FR" sz="3200" b="1" u="sng" dirty="0" smtClean="0">
                <a:ln w="3175">
                  <a:solidFill>
                    <a:srgbClr val="198132"/>
                  </a:solidFill>
                </a:ln>
              </a:rPr>
              <a:t>Complétez:</a:t>
            </a:r>
          </a:p>
          <a:p>
            <a:endParaRPr lang="fr-FR" sz="3200" b="1" u="sng" dirty="0">
              <a:ln w="3175">
                <a:solidFill>
                  <a:srgbClr val="198132"/>
                </a:solidFill>
              </a:ln>
            </a:endParaRPr>
          </a:p>
          <a:p>
            <a:r>
              <a:rPr lang="fr-FR" sz="6600" b="1" dirty="0" smtClean="0">
                <a:ln w="3175">
                  <a:solidFill>
                    <a:srgbClr val="198132"/>
                  </a:solidFill>
                </a:ln>
              </a:rPr>
              <a:t>Je </a:t>
            </a:r>
            <a:r>
              <a:rPr lang="fr-FR" sz="6600" b="1" smtClean="0">
                <a:ln w="3175">
                  <a:solidFill>
                    <a:srgbClr val="198132"/>
                  </a:solidFill>
                </a:ln>
              </a:rPr>
              <a:t>ne pourrais </a:t>
            </a:r>
            <a:r>
              <a:rPr lang="fr-FR" sz="6600" b="1" dirty="0" smtClean="0">
                <a:ln w="3175">
                  <a:solidFill>
                    <a:srgbClr val="198132"/>
                  </a:solidFill>
                </a:ln>
              </a:rPr>
              <a:t>pas vivre sans ____________.</a:t>
            </a:r>
            <a:endParaRPr lang="fr-FR" sz="6000" dirty="0"/>
          </a:p>
          <a:p>
            <a:pPr marL="514350" indent="-514350">
              <a:buAutoNum type="alphaU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31044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2817</TotalTime>
  <Words>109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Garamond</vt:lpstr>
      <vt:lpstr>Savon</vt:lpstr>
      <vt:lpstr>LA CLOCHETTE</vt:lpstr>
      <vt:lpstr>LA CLOCHETTE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14</cp:revision>
  <dcterms:created xsi:type="dcterms:W3CDTF">2016-12-14T12:04:41Z</dcterms:created>
  <dcterms:modified xsi:type="dcterms:W3CDTF">2016-12-16T12:56:42Z</dcterms:modified>
</cp:coreProperties>
</file>